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6"/>
  </p:notesMasterIdLst>
  <p:handoutMasterIdLst>
    <p:handoutMasterId r:id="rId17"/>
  </p:handoutMasterIdLst>
  <p:sldIdLst>
    <p:sldId id="1803" r:id="rId2"/>
    <p:sldId id="939" r:id="rId3"/>
    <p:sldId id="1804" r:id="rId4"/>
    <p:sldId id="1818" r:id="rId5"/>
    <p:sldId id="1819" r:id="rId6"/>
    <p:sldId id="1826" r:id="rId7"/>
    <p:sldId id="1821" r:id="rId8"/>
    <p:sldId id="1825" r:id="rId9"/>
    <p:sldId id="1829" r:id="rId10"/>
    <p:sldId id="1831" r:id="rId11"/>
    <p:sldId id="1830" r:id="rId12"/>
    <p:sldId id="1832" r:id="rId13"/>
    <p:sldId id="1833" r:id="rId14"/>
    <p:sldId id="1270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1804"/>
            <p14:sldId id="1818"/>
            <p14:sldId id="1819"/>
            <p14:sldId id="1826"/>
            <p14:sldId id="1821"/>
            <p14:sldId id="1825"/>
            <p14:sldId id="1829"/>
            <p14:sldId id="1831"/>
            <p14:sldId id="1830"/>
            <p14:sldId id="1832"/>
            <p14:sldId id="1833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4432"/>
    <a:srgbClr val="9E60B8"/>
    <a:srgbClr val="1778B8"/>
    <a:srgbClr val="FB8E20"/>
    <a:srgbClr val="36544F"/>
    <a:srgbClr val="D4EBE9"/>
    <a:srgbClr val="5AB88F"/>
    <a:srgbClr val="B58900"/>
    <a:srgbClr val="FFFDF9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51"/>
    <p:restoredTop sz="96911" autoAdjust="0"/>
  </p:normalViewPr>
  <p:slideViewPr>
    <p:cSldViewPr snapToGrid="0" snapToObjects="1">
      <p:cViewPr varScale="1">
        <p:scale>
          <a:sx n="210" d="100"/>
          <a:sy n="210" d="100"/>
        </p:scale>
        <p:origin x="192" y="26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07.05.24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07.05.24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19.react.dev/reference/react/useTransition#usetransition" TargetMode="External"/><Relationship Id="rId2" Type="http://schemas.openxmlformats.org/officeDocument/2006/relationships/hyperlink" Target="https://19.react.dev/reference/rsc/server-actions" TargetMode="External"/><Relationship Id="rId1" Type="http://schemas.openxmlformats.org/officeDocument/2006/relationships/slideLayout" Target="../slideLayouts/slideLayout14.xml"/><Relationship Id="rId4" Type="http://schemas.openxmlformats.org/officeDocument/2006/relationships/hyperlink" Target="https://19.react.dev/reference/react/useOptimistic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F54D1FE-1CFE-6ABD-BA96-5AD641D7B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60" r="18824"/>
          <a:stretch/>
        </p:blipFill>
        <p:spPr>
          <a:xfrm rot="20545486">
            <a:off x="-1942289" y="-1062768"/>
            <a:ext cx="11927711" cy="767341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| Mainz, 7. Mai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388924" y="117825"/>
            <a:ext cx="3076765" cy="954107"/>
            <a:chOff x="12484424" y="2415330"/>
            <a:chExt cx="2501921" cy="954107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890172"/>
              <a:ext cx="24944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6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6F4B198A-FBB1-E091-FB86-F1F27CBD2C6F}"/>
              </a:ext>
            </a:extLst>
          </p:cNvPr>
          <p:cNvSpPr txBox="1"/>
          <p:nvPr/>
        </p:nvSpPr>
        <p:spPr>
          <a:xfrm>
            <a:off x="4448897" y="632706"/>
            <a:ext cx="178596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State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B04432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C850009-6B98-15CD-3AA7-B3A90BADCA26}"/>
              </a:ext>
            </a:extLst>
          </p:cNvPr>
          <p:cNvSpPr txBox="1"/>
          <p:nvPr/>
        </p:nvSpPr>
        <p:spPr>
          <a:xfrm>
            <a:off x="3947102" y="1290823"/>
            <a:ext cx="554380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8800" dirty="0">
              <a:solidFill>
                <a:srgbClr val="9E60B8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BD3D1A6-2E8C-A376-B5C1-C30DD87E67DC}"/>
              </a:ext>
            </a:extLst>
          </p:cNvPr>
          <p:cNvSpPr txBox="1"/>
          <p:nvPr/>
        </p:nvSpPr>
        <p:spPr>
          <a:xfrm>
            <a:off x="5030965" y="2748129"/>
            <a:ext cx="302673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000" b="1" dirty="0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2024</a:t>
            </a:r>
            <a:endParaRPr lang="de-DE" sz="8000" dirty="0">
              <a:solidFill>
                <a:srgbClr val="1778B8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CC8E9F5-A4D7-B983-162C-BF6B1E0FA882}"/>
              </a:ext>
            </a:extLst>
          </p:cNvPr>
          <p:cNvSpPr txBox="1"/>
          <p:nvPr/>
        </p:nvSpPr>
        <p:spPr>
          <a:xfrm>
            <a:off x="5849304" y="1115398"/>
            <a:ext cx="9675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of</a:t>
            </a:r>
            <a:endParaRPr lang="de-DE" sz="4000" dirty="0">
              <a:solidFill>
                <a:srgbClr val="5AB88F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DDA576E-9E10-B29F-266E-702A58A8833B}"/>
              </a:ext>
            </a:extLst>
          </p:cNvPr>
          <p:cNvSpPr txBox="1"/>
          <p:nvPr/>
        </p:nvSpPr>
        <p:spPr>
          <a:xfrm>
            <a:off x="3947103" y="80503"/>
            <a:ext cx="4691450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30000"/>
              </a:lnSpc>
            </a:pPr>
            <a:r>
              <a:rPr lang="de-DE" sz="1800" b="1" dirty="0">
                <a:solidFill>
                  <a:srgbClr val="595959"/>
                </a:solidFill>
                <a:latin typeface="Source Sans Pro SemiBold" panose="020B0503030403020204" pitchFamily="34" charset="0"/>
              </a:rPr>
              <a:t>https://</a:t>
            </a:r>
            <a:r>
              <a:rPr lang="de-DE" sz="1800" b="1" dirty="0" err="1">
                <a:solidFill>
                  <a:srgbClr val="595959"/>
                </a:solidFill>
                <a:latin typeface="Source Sans Pro SemiBold" panose="020B0503030403020204" pitchFamily="34" charset="0"/>
              </a:rPr>
              <a:t>react.schule</a:t>
            </a:r>
            <a:r>
              <a:rPr lang="de-DE" sz="1800" b="1" dirty="0">
                <a:solidFill>
                  <a:srgbClr val="595959"/>
                </a:solidFill>
                <a:latin typeface="Source Sans Pro SemiBold" panose="020B0503030403020204" pitchFamily="34" charset="0"/>
              </a:rPr>
              <a:t>/enterjs-react-2024-slides</a:t>
            </a:r>
            <a:endParaRPr lang="de-DE" b="1" dirty="0">
              <a:solidFill>
                <a:srgbClr val="595959"/>
              </a:solidFill>
              <a:latin typeface="Source Sans Pro SemiBol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Suspense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...in </a:t>
            </a:r>
            <a:r>
              <a:rPr lang="de-DE" sz="2400" i="1" dirty="0">
                <a:solidFill>
                  <a:srgbClr val="B04432"/>
                </a:solidFill>
                <a:latin typeface="Candara" panose="020E0502030303020204" pitchFamily="34" charset="0"/>
              </a:rPr>
              <a:t>asynchronen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i="1" dirty="0">
                <a:solidFill>
                  <a:srgbClr val="1778B8"/>
                </a:solidFill>
                <a:latin typeface="Candara" panose="020E0502030303020204" pitchFamily="34" charset="0"/>
              </a:rPr>
              <a:t>Server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-Komponenten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Beispiel zeigen: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RecipeListPage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Next.js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55510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Suspense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...mit dem </a:t>
            </a:r>
            <a:r>
              <a:rPr lang="de-DE" sz="2400" i="1" dirty="0" err="1">
                <a:solidFill>
                  <a:srgbClr val="B04432"/>
                </a:solidFill>
                <a:latin typeface="Candara" panose="020E0502030303020204" pitchFamily="34" charset="0"/>
              </a:rPr>
              <a:t>use</a:t>
            </a:r>
            <a:r>
              <a:rPr lang="de-DE" sz="2400" i="1" dirty="0">
                <a:solidFill>
                  <a:srgbClr val="B04432"/>
                </a:solidFill>
                <a:latin typeface="Candara" panose="020E0502030303020204" pitchFamily="34" charset="0"/>
              </a:rPr>
              <a:t>-</a:t>
            </a:r>
            <a:r>
              <a:rPr lang="de-DE" sz="2400" i="1" dirty="0">
                <a:solidFill>
                  <a:srgbClr val="1778B8"/>
                </a:solidFill>
                <a:latin typeface="Candara" panose="020E0502030303020204" pitchFamily="34" charset="0"/>
              </a:rPr>
              <a:t>Hook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aus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>
                <a:solidFill>
                  <a:srgbClr val="9E60B8"/>
                </a:solidFill>
                <a:latin typeface="Candara" panose="020E0502030303020204" pitchFamily="34" charset="0"/>
              </a:rPr>
              <a:t>19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Demo: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RecipeListPage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/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RecipeListPaginationBar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Next.js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91431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Actions &amp; 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Transitions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&amp; optimistische Updates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Demo: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LikesWidget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Next.js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67671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Actions &amp; 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Transitions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&amp; optimistische Updates</a:t>
            </a: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https://19.react.dev/reference/rsc</a:t>
            </a:r>
            <a:r>
              <a:rPr lang="de-DE" sz="2400" b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/server-actions</a:t>
            </a:r>
            <a:r>
              <a:rPr lang="de-DE" sz="2400" b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3"/>
              </a:rPr>
              <a:t>https://19.react.dev/reference/react/useTransition#usetransition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4"/>
              </a:rPr>
              <a:t>https://19.react.dev/reference/react/useOptimistic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83962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005936"/>
            <a:ext cx="9113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78501" y="2248598"/>
            <a:ext cx="6195840" cy="22554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/enterjs-react-2024-slides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Source-Code: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/enterjs-2024-react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sz="2000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E-Mail: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Social</a:t>
            </a:r>
            <a:r>
              <a:rPr lang="de-DE" b="1" dirty="0">
                <a:solidFill>
                  <a:srgbClr val="36544F"/>
                </a:solidFill>
              </a:rPr>
              <a:t> Media etc.: </a:t>
            </a: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Beispiel-Anwendung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(GitHub):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/enterjs-2024-react</a:t>
            </a: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Nach dem Vortrag checke ich dort den geschriebenen Code auf einem neuen Branch ein</a:t>
            </a: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559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dirty="0">
                <a:solidFill>
                  <a:srgbClr val="9E60B8"/>
                </a:solidFill>
              </a:rPr>
              <a:t>(Single-Page-</a:t>
            </a:r>
            <a:r>
              <a:rPr lang="de-DE" sz="4000" dirty="0" err="1">
                <a:solidFill>
                  <a:srgbClr val="9E60B8"/>
                </a:solidFill>
              </a:rPr>
              <a:t>Application</a:t>
            </a:r>
            <a:r>
              <a:rPr lang="de-DE" sz="4000" dirty="0">
                <a:solidFill>
                  <a:srgbClr val="9E60B8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29834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Typsicheres Routing</a:t>
            </a: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Demo: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Zugriff auf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RecipePage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Link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RecipeCard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788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Modernes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DataFetching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Bye, bye,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useEffect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35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Demo: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$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recipeId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-Route: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useSuspenseQuery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FeedbackListLoader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RecipePageContent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24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</a:t>
            </a:r>
            <a:r>
              <a:rPr lang="de-DE" sz="5400" dirty="0" err="1"/>
              <a:t>React</a:t>
            </a:r>
            <a:r>
              <a:rPr lang="de-DE" sz="5400" dirty="0"/>
              <a:t> </a:t>
            </a:r>
            <a:r>
              <a:rPr lang="de-DE" sz="5400" dirty="0">
                <a:solidFill>
                  <a:srgbClr val="B04432"/>
                </a:solidFill>
              </a:rPr>
              <a:t>19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530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322</Words>
  <Application>Microsoft Macintosh PowerPoint</Application>
  <PresentationFormat>Bildschirmpräsentation (16:9)</PresentationFormat>
  <Paragraphs>100</Paragraphs>
  <Slides>14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3" baseType="lpstr">
      <vt:lpstr>Arial</vt:lpstr>
      <vt:lpstr>Calibri</vt:lpstr>
      <vt:lpstr>Calibri Light</vt:lpstr>
      <vt:lpstr>Candara</vt:lpstr>
      <vt:lpstr>Montserrat</vt:lpstr>
      <vt:lpstr>Source Code Pro Medium</vt:lpstr>
      <vt:lpstr>Source Sans Pro</vt:lpstr>
      <vt:lpstr>Source Sans Pro SemiBold</vt:lpstr>
      <vt:lpstr>Office-Design</vt:lpstr>
      <vt:lpstr>EnterJS | Mainz, 7. Mai 2024 | @nilshartmann</vt:lpstr>
      <vt:lpstr>https://nilshartmann.net</vt:lpstr>
      <vt:lpstr>Demo</vt:lpstr>
      <vt:lpstr>Ökosystem</vt:lpstr>
      <vt:lpstr>Ökosystem</vt:lpstr>
      <vt:lpstr>Ökosystem</vt:lpstr>
      <vt:lpstr>Ökosystem</vt:lpstr>
      <vt:lpstr>Ökosystem</vt:lpstr>
      <vt:lpstr>React 19</vt:lpstr>
      <vt:lpstr>React 19</vt:lpstr>
      <vt:lpstr>React 19</vt:lpstr>
      <vt:lpstr>React 19</vt:lpstr>
      <vt:lpstr>React 19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1363</cp:revision>
  <cp:lastPrinted>2019-09-04T14:49:47Z</cp:lastPrinted>
  <dcterms:created xsi:type="dcterms:W3CDTF">2016-03-28T15:59:53Z</dcterms:created>
  <dcterms:modified xsi:type="dcterms:W3CDTF">2024-05-07T12:42:51Z</dcterms:modified>
</cp:coreProperties>
</file>

<file path=docProps/thumbnail.jpeg>
</file>